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4"/>
  </p:notesMasterIdLst>
  <p:sldIdLst>
    <p:sldId id="385" r:id="rId3"/>
    <p:sldId id="411" r:id="rId4"/>
    <p:sldId id="410" r:id="rId5"/>
    <p:sldId id="418" r:id="rId6"/>
    <p:sldId id="465" r:id="rId7"/>
    <p:sldId id="466" r:id="rId8"/>
    <p:sldId id="419" r:id="rId9"/>
    <p:sldId id="462" r:id="rId10"/>
    <p:sldId id="351" r:id="rId11"/>
    <p:sldId id="463" r:id="rId12"/>
    <p:sldId id="422" r:id="rId13"/>
    <p:sldId id="464" r:id="rId14"/>
    <p:sldId id="467" r:id="rId15"/>
    <p:sldId id="435" r:id="rId16"/>
    <p:sldId id="436" r:id="rId17"/>
    <p:sldId id="384" r:id="rId18"/>
    <p:sldId id="461" r:id="rId19"/>
    <p:sldId id="430" r:id="rId20"/>
    <p:sldId id="403" r:id="rId21"/>
    <p:sldId id="405" r:id="rId22"/>
    <p:sldId id="407" r:id="rId23"/>
  </p:sldIdLst>
  <p:sldSz cx="9144000" cy="6858000" type="screen4x3"/>
  <p:notesSz cx="6858000" cy="9144000"/>
  <p:embeddedFontLst>
    <p:embeddedFont>
      <p:font typeface=".VnAvantH" pitchFamily="34" charset="0"/>
      <p:regular r:id="rId25"/>
      <p:bold r:id="rId26"/>
      <p:italic r:id="rId27"/>
      <p:boldItalic r:id="rId28"/>
    </p:embeddedFont>
    <p:embeddedFont>
      <p:font typeface=".VnAvant" pitchFamily="34" charset="0"/>
      <p:regular r:id="rId29"/>
      <p:bold r:id="rId30"/>
      <p:italic r:id="rId31"/>
      <p:boldItalic r:id="rId32"/>
    </p:embeddedFont>
    <p:embeddedFont>
      <p:font typeface="HP001 5H" pitchFamily="34" charset="0"/>
      <p:bold r:id="rId33"/>
    </p:embeddedFont>
    <p:embeddedFont>
      <p:font typeface="HP-087" pitchFamily="34" charset="0"/>
      <p:bold r:id="rId34"/>
    </p:embeddedFont>
    <p:embeddedFont>
      <p:font typeface="Comic Sans MS" pitchFamily="66" charset="0"/>
      <p:regular r:id="rId35"/>
      <p:bold r:id="rId36"/>
      <p:italic r:id="rId37"/>
      <p:boldItalic r:id="rId38"/>
    </p:embeddedFont>
    <p:embeddedFont>
      <p:font typeface=".VnCooper" pitchFamily="34" charset="0"/>
      <p:regular r:id="rId39"/>
    </p:embeddedFont>
    <p:embeddedFont>
      <p:font typeface="HP001 4 hàng" pitchFamily="34" charset="-93"/>
      <p:bold r:id="rId40"/>
    </p:embeddedFont>
    <p:embeddedFont>
      <p:font typeface="HP001" pitchFamily="34" charset="-93"/>
      <p:regular r:id="rId41"/>
      <p:bold r:id="rId42"/>
    </p:embeddedFont>
    <p:embeddedFont>
      <p:font typeface="VNI-Avo" pitchFamily="2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90" d="100"/>
          <a:sy n="90" d="100"/>
        </p:scale>
        <p:origin x="-84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029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26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5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48376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890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59325" y="43434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huoân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uoàng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382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57313" y="5332492"/>
            <a:ext cx="264158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uoàng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chuoái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34" y="5344839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uoän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chæ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50464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chuoâng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7" idx="2"/>
          </p:cNvCxnSpPr>
          <p:nvPr/>
        </p:nvCxnSpPr>
        <p:spPr bwMode="auto">
          <a:xfrm flipH="1" flipV="1">
            <a:off x="1670824" y="3440317"/>
            <a:ext cx="2807279" cy="18921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4" idx="2"/>
          </p:cNvCxnSpPr>
          <p:nvPr/>
        </p:nvCxnSpPr>
        <p:spPr bwMode="auto">
          <a:xfrm flipV="1">
            <a:off x="1641144" y="3468026"/>
            <a:ext cx="2824553" cy="18768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</p:cNvCxnSpPr>
          <p:nvPr/>
        </p:nvCxnSpPr>
        <p:spPr bwMode="auto">
          <a:xfrm flipH="1" flipV="1">
            <a:off x="7269716" y="3440318"/>
            <a:ext cx="164760" cy="18921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58889" r="67589" b="32222"/>
          <a:stretch/>
        </p:blipFill>
        <p:spPr>
          <a:xfrm>
            <a:off x="3601266" y="1492184"/>
            <a:ext cx="1728862" cy="1975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58173" r="42538" b="32938"/>
          <a:stretch/>
        </p:blipFill>
        <p:spPr>
          <a:xfrm>
            <a:off x="806393" y="1464475"/>
            <a:ext cx="1728862" cy="19758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4" t="58478" r="14263" b="32633"/>
          <a:stretch/>
        </p:blipFill>
        <p:spPr>
          <a:xfrm>
            <a:off x="6408545" y="1492184"/>
            <a:ext cx="1728862" cy="19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48376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890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54356" y="4230690"/>
            <a:ext cx="994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huoân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uoàng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28600" y="54310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uoän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chæ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buoàng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chuoái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chuoâng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67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139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" name="u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371600"/>
            <a:ext cx="8077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uoân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58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94392" y="2174104"/>
            <a:ext cx="177484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ĎŪg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885" y="2176132"/>
            <a:ext cx="141577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ĎŪ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499" y="3423351"/>
            <a:ext cx="294183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c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lt-LT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ų</a:t>
            </a:r>
            <a:r>
              <a:rPr lang="vi-VN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chỉ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8099" y="3426972"/>
            <a:ext cx="3886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λί</a:t>
            </a:r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Ŭg</a:t>
            </a:r>
            <a:r>
              <a:rPr lang="vi-VN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 </a:t>
            </a:r>
            <a:r>
              <a:rPr lang="el-GR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ε</a:t>
            </a:r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HP001 5H"/>
              </a:rPr>
              <a:t>uĒ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20" name="Rounded Rectangle 19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11111" r="430" b="70000"/>
          <a:stretch/>
        </p:blipFill>
        <p:spPr>
          <a:xfrm>
            <a:off x="0" y="-42146"/>
            <a:ext cx="9144000" cy="46141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30" y="5403503"/>
            <a:ext cx="1060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NI-Avo" pitchFamily="2" charset="0"/>
              </a:rPr>
              <a:t>Chuoàn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chuoàn</a:t>
            </a:r>
            <a:r>
              <a:rPr lang="en-US" sz="3600" dirty="0" smtClean="0">
                <a:latin typeface="VNI-Avo" pitchFamily="2" charset="0"/>
              </a:rPr>
              <a:t> bay qua </a:t>
            </a:r>
            <a:r>
              <a:rPr lang="en-US" sz="3600" dirty="0" err="1" smtClean="0">
                <a:latin typeface="VNI-Avo" pitchFamily="2" charset="0"/>
              </a:rPr>
              <a:t>caùc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luoáng</a:t>
            </a:r>
            <a:r>
              <a:rPr lang="en-US" sz="3600" dirty="0" smtClean="0">
                <a:latin typeface="VNI-Avo" pitchFamily="2" charset="0"/>
              </a:rPr>
              <a:t> </a:t>
            </a:r>
            <a:r>
              <a:rPr lang="en-US" sz="3600" dirty="0" err="1" smtClean="0">
                <a:latin typeface="VNI-Avo" pitchFamily="2" charset="0"/>
              </a:rPr>
              <a:t>rau</a:t>
            </a:r>
            <a:r>
              <a:rPr lang="en-US" sz="3600" dirty="0" smtClean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3855" y="53340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8148" y="5389648"/>
            <a:ext cx="155170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37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9" y="5403503"/>
            <a:ext cx="140134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uoâng</a:t>
            </a:r>
            <a:endParaRPr lang="vi-VN" sz="37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9138" y="5389423"/>
            <a:ext cx="155170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37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0"/>
            <a:ext cx="9130145" cy="3657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092230" y="4495800"/>
            <a:ext cx="7083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334000" y="4495800"/>
            <a:ext cx="7083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791200" y="4876800"/>
            <a:ext cx="7083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248400" y="5352619"/>
            <a:ext cx="7083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286000" y="6172200"/>
            <a:ext cx="7083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3" t="58866" r="8972" b="6689"/>
          <a:stretch/>
        </p:blipFill>
        <p:spPr>
          <a:xfrm>
            <a:off x="4699996" y="1655908"/>
            <a:ext cx="3941618" cy="50912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Möa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vaø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naéng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60000" r="50000" b="5555"/>
          <a:stretch/>
        </p:blipFill>
        <p:spPr>
          <a:xfrm>
            <a:off x="521198" y="1766743"/>
            <a:ext cx="3941618" cy="50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uoân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68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48376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890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18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endParaRPr lang="en-US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uoân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cuoän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967277" y="4093734"/>
            <a:ext cx="2080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cuoän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4755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28600" y="28194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huoân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uoàng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199" y="78087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48376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334000" y="774865"/>
            <a:ext cx="265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890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59325" y="43434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huoân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uoàng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9136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256</Words>
  <Application>Microsoft Office PowerPoint</Application>
  <PresentationFormat>On-screen Show (4:3)</PresentationFormat>
  <Paragraphs>102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.VnAvantH</vt:lpstr>
      <vt:lpstr>.VnAvant</vt:lpstr>
      <vt:lpstr>HP001 5H</vt:lpstr>
      <vt:lpstr>HP-087</vt:lpstr>
      <vt:lpstr>Comic Sans MS</vt:lpstr>
      <vt:lpstr>.VnCooper</vt:lpstr>
      <vt:lpstr>HP001 4 hàng</vt:lpstr>
      <vt:lpstr>HP001</vt:lpstr>
      <vt:lpstr>VNI-Avo</vt:lpstr>
      <vt:lpstr>Times New Roman</vt:lpstr>
      <vt:lpstr>Calibri</vt:lpstr>
      <vt:lpstr>Office Theme</vt:lpstr>
      <vt:lpstr>1_Default Design</vt:lpstr>
      <vt:lpstr>PowerPoint Presentation</vt:lpstr>
      <vt:lpstr>PowerPoint Presentation</vt:lpstr>
      <vt:lpstr>                   uoân    uoâng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uoân    uoâng</vt:lpstr>
      <vt:lpstr>PowerPoint Presentation</vt:lpstr>
      <vt:lpstr>PowerPoint Presentation</vt:lpstr>
      <vt:lpstr>PowerPoint Presentation</vt:lpstr>
      <vt:lpstr>Möa vaø naéng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320</cp:revision>
  <dcterms:created xsi:type="dcterms:W3CDTF">2006-08-16T00:00:00Z</dcterms:created>
  <dcterms:modified xsi:type="dcterms:W3CDTF">2020-08-26T12:24:43Z</dcterms:modified>
</cp:coreProperties>
</file>